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6" r:id="rId4"/>
    <p:sldId id="268" r:id="rId5"/>
    <p:sldId id="256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0A84-AC72-43C3-868E-79D2E148BD76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5CC5-FDB0-45F6-BF01-8635644937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ик\Desktop\метод\Профессии наших мам\eddc41dd114eb1277b788c9429ac9f7d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4685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образовательное учреждение детский сад №59 комбинированного вида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725144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Средняя группа «Ёжики»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Воспитатель: Малькова Наталья Петровна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рик\Desktop\метод\Профессии наших мам\Ольга александро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рик\Desktop\метод\Профессии наших мам\Оришина Юлия Алексе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Юрик\Desktop\метод\Профессии наших мам\Татьяна Никола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ик\Desktop\метод\Профессии наших мам\Татьяна Олег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9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рик\Desktop\метод\95149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5689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Проект: </a:t>
            </a:r>
            <a:r>
              <a:rPr lang="ru-RU" b="1" dirty="0"/>
              <a:t>    </a:t>
            </a:r>
            <a:r>
              <a:rPr lang="ru-RU" sz="2000" b="1" dirty="0"/>
              <a:t> </a:t>
            </a:r>
            <a:r>
              <a:rPr lang="ru-RU" sz="2000" dirty="0"/>
              <a:t>краткосрочный, групповой, информационно-творческий.</a:t>
            </a:r>
          </a:p>
          <a:p>
            <a:r>
              <a:rPr lang="ru-RU" dirty="0"/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Сроки реализации проекта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smtClean="0"/>
              <a:t> март - апрель</a:t>
            </a:r>
            <a:r>
              <a:rPr lang="ru-RU" dirty="0"/>
              <a:t>  </a:t>
            </a:r>
            <a:r>
              <a:rPr lang="ru-RU" dirty="0" smtClean="0"/>
              <a:t>2018 </a:t>
            </a:r>
            <a:r>
              <a:rPr lang="ru-RU" dirty="0"/>
              <a:t>года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2000" b="1" dirty="0">
                <a:solidFill>
                  <a:srgbClr val="C00000"/>
                </a:solidFill>
              </a:rPr>
              <a:t>Проблема: </a:t>
            </a:r>
            <a:r>
              <a:rPr lang="ru-RU" dirty="0"/>
              <a:t>Большинство  детей имеют недостаточно знаний и представлений о профессиях матерей.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Обоснование </a:t>
            </a:r>
            <a:r>
              <a:rPr lang="ru-RU" sz="2000" b="1" dirty="0">
                <a:solidFill>
                  <a:srgbClr val="C00000"/>
                </a:solidFill>
              </a:rPr>
              <a:t>проблемы: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/>
              <a:t>- Недостаточность знаний у детей об особенностях профессий</a:t>
            </a:r>
            <a:br>
              <a:rPr lang="ru-RU" dirty="0"/>
            </a:br>
            <a:r>
              <a:rPr lang="ru-RU" dirty="0"/>
              <a:t>- Низкий словарный запас у детей по данной  теме.</a:t>
            </a:r>
            <a:br>
              <a:rPr lang="ru-RU" dirty="0"/>
            </a:br>
            <a:r>
              <a:rPr lang="ru-RU" dirty="0"/>
              <a:t>-     Незаинтересованность родителей в совместной игре с детьми в профессии.</a:t>
            </a:r>
          </a:p>
          <a:p>
            <a:r>
              <a:rPr lang="ru-RU" dirty="0"/>
              <a:t> </a:t>
            </a:r>
          </a:p>
          <a:p>
            <a:r>
              <a:rPr lang="ru-RU" b="1" dirty="0" smtClean="0"/>
              <a:t>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Актуальность </a:t>
            </a:r>
            <a:r>
              <a:rPr lang="ru-RU" sz="2000" b="1" dirty="0">
                <a:solidFill>
                  <a:srgbClr val="C00000"/>
                </a:solidFill>
              </a:rPr>
              <a:t>проекта: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/>
              <a:t>Воспитание любви и уважения к родной матери является важнейшей составляющей нравственно-этического воспитания ребенка.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4725144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Цель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b="1" dirty="0"/>
              <a:t>Расширить и  обогатить знания детей о многообразии профессий мам  (взрослых в ближайшем окружении), используя для этого разные формы работы.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рик\Desktop\метод\95149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9269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b="1" dirty="0" smtClean="0"/>
              <a:t>Расширять </a:t>
            </a:r>
            <a:r>
              <a:rPr lang="ru-RU" b="1" dirty="0"/>
              <a:t>знания детей о родных людях, их профессиях, значимости их труда в семье и обществе;</a:t>
            </a:r>
          </a:p>
          <a:p>
            <a:r>
              <a:rPr lang="ru-RU" b="1" dirty="0"/>
              <a:t>-</a:t>
            </a:r>
            <a:r>
              <a:rPr lang="ru-RU" b="1" dirty="0" smtClean="0"/>
              <a:t>Учить </a:t>
            </a:r>
            <a:r>
              <a:rPr lang="ru-RU" b="1" dirty="0"/>
              <a:t>отображать представления о трудовых процессах взрослых в сюжетно-ролевых играх, передавая в игре отношение взрослых к работе.</a:t>
            </a:r>
          </a:p>
          <a:p>
            <a:r>
              <a:rPr lang="ru-RU" b="1" dirty="0"/>
              <a:t>-</a:t>
            </a:r>
            <a:r>
              <a:rPr lang="ru-RU" b="1" dirty="0" smtClean="0"/>
              <a:t>Активизировать </a:t>
            </a:r>
            <a:r>
              <a:rPr lang="ru-RU" b="1" dirty="0"/>
              <a:t>в речи слова, родовые понятия и видовые обобщения, связанные с темой, учить выражать свое отношение к той или иной профессии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-</a:t>
            </a:r>
            <a:r>
              <a:rPr lang="ru-RU" b="1" dirty="0"/>
              <a:t>Воспитывать в детях чувство уважения к труду  взрослых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-</a:t>
            </a:r>
            <a:r>
              <a:rPr lang="ru-RU" b="1" dirty="0"/>
              <a:t>Развивать чувство гордости за свою маму, чувство собственного достоинства.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3265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140968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Ожидаемые результаты: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Дети </a:t>
            </a:r>
            <a:r>
              <a:rPr lang="ru-RU" b="1" dirty="0"/>
              <a:t>должны знать и называть профессии своих мам и их значимость</a:t>
            </a:r>
            <a:r>
              <a:rPr lang="ru-RU" b="1" dirty="0" smtClean="0"/>
              <a:t>;</a:t>
            </a:r>
          </a:p>
          <a:p>
            <a:pPr algn="ctr"/>
            <a:r>
              <a:rPr lang="ru-RU" b="1" dirty="0"/>
              <a:t>  У детей должно быть сформировано чувство гордости за свою маму и желание помогать и оберегать </a:t>
            </a:r>
            <a:r>
              <a:rPr lang="ru-RU" b="1" dirty="0" smtClean="0"/>
              <a:t>ее.</a:t>
            </a:r>
          </a:p>
          <a:p>
            <a:pPr algn="ctr"/>
            <a:r>
              <a:rPr lang="ru-RU" b="1" dirty="0"/>
              <a:t>  У родителей должен проявится интерес к  образовательному процессу, развитию творчества, знаний и умений у детей, желание общаться  с педагогом, участвовать в жизни  группы.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рик\Desktop\метод\95149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2292" name="Picture 4" descr="https://i.mycdn.me/image?id=863675174639&amp;t=3&amp;plc=WEB&amp;tkn=*VVomJHdRn9nSkxWYEpM7o-dXZf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212467" cy="2808312"/>
          </a:xfrm>
          <a:prstGeom prst="rect">
            <a:avLst/>
          </a:prstGeom>
          <a:noFill/>
        </p:spPr>
      </p:pic>
      <p:pic>
        <p:nvPicPr>
          <p:cNvPr id="12294" name="Picture 6" descr="https://i.mycdn.me/image?id=863675173103&amp;t=3&amp;plc=WEB&amp;tkn=*6F1CAOdJdXr7IjHB8pJ4DO95nG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4104456" cy="27363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87624" y="32849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ПОЗДРАВЛЯЕМ НАШИХ МАМ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6" name="Picture 8" descr="https://i.mycdn.me/image?id=863675173359&amp;t=3&amp;plc=WEB&amp;tkn=*VFpPBh_laVCFN_hiKqXtaB2-E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933056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ик\Desktop\метод\Профессии наших мам\Алена Серге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рик\Desktop\метод\Профессии наших мам\Алина Михайло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20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рик\Desktop\метод\Профессии наших мам\Галина Никола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39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рик\Desktop\метод\Профессии наших мам\Гоголева Ольга Александро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20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рик\Desktop\метод\Профессии наших мам\Ирина Игор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Юрик</dc:creator>
  <cp:lastModifiedBy>Юрик</cp:lastModifiedBy>
  <cp:revision>4</cp:revision>
  <dcterms:created xsi:type="dcterms:W3CDTF">2018-04-22T13:29:14Z</dcterms:created>
  <dcterms:modified xsi:type="dcterms:W3CDTF">2018-04-22T14:06:27Z</dcterms:modified>
</cp:coreProperties>
</file>